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61" r:id="rId4"/>
    <p:sldId id="263" r:id="rId5"/>
    <p:sldId id="262" r:id="rId6"/>
    <p:sldId id="264" r:id="rId7"/>
    <p:sldId id="265" r:id="rId8"/>
    <p:sldId id="267" r:id="rId9"/>
    <p:sldId id="266" r:id="rId10"/>
    <p:sldId id="268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 snapToObjects="1">
      <p:cViewPr varScale="1">
        <p:scale>
          <a:sx n="81" d="100"/>
          <a:sy n="81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05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47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66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7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84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44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61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38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65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76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5977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CBD38-075E-394C-AFC0-CF118487841E}" type="datetimeFigureOut">
              <a:rPr kumimoji="1" lang="zh-CN" altLang="en-US" smtClean="0"/>
              <a:t>2019/5/23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A0CB1-6C5A-5A45-93B8-BE1EE926C3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58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CNN-LSTM-CRF and Joint Training </a:t>
            </a:r>
            <a:r>
              <a:rPr lang="en-US" altLang="zh-CN" dirty="0" err="1"/>
              <a:t>withWord</a:t>
            </a:r>
            <a:r>
              <a:rPr lang="en-US" altLang="zh-CN" dirty="0"/>
              <a:t> Segmentation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pPr lvl="1"/>
            <a:r>
              <a:rPr kumimoji="1" lang="zh-CN" altLang="en-US" dirty="0"/>
              <a:t>	</a:t>
            </a:r>
            <a:r>
              <a:rPr kumimoji="1" lang="zh-CN" altLang="en-US" dirty="0" smtClean="0"/>
              <a:t>	</a:t>
            </a:r>
          </a:p>
          <a:p>
            <a:pPr lvl="1"/>
            <a:r>
              <a:rPr kumimoji="1" lang="zh-CN" altLang="en-US" dirty="0"/>
              <a:t>	</a:t>
            </a:r>
            <a:r>
              <a:rPr kumimoji="1" lang="zh-CN" altLang="en-US" dirty="0" smtClean="0"/>
              <a:t>						张升涛</a:t>
            </a:r>
          </a:p>
          <a:p>
            <a:pPr lvl="1"/>
            <a:r>
              <a:rPr kumimoji="1" lang="zh-CN" altLang="en-US" dirty="0"/>
              <a:t>	</a:t>
            </a:r>
            <a:r>
              <a:rPr kumimoji="1" lang="zh-CN" altLang="en-US" dirty="0" smtClean="0"/>
              <a:t>	 		 			</a:t>
            </a:r>
            <a:r>
              <a:rPr kumimoji="1" lang="en-US" altLang="zh-CN" smtClean="0"/>
              <a:t>2019-05-29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8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420"/>
            <a:ext cx="9347200" cy="406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32" y="5634420"/>
            <a:ext cx="5362027" cy="5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</a:t>
            </a:r>
            <a:r>
              <a:rPr kumimoji="1" lang="en-US" altLang="zh-CN" dirty="0" smtClean="0"/>
              <a:t>uestion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lang="zh-CN" altLang="mr-IN" dirty="0" smtClean="0"/>
              <a:t>阿里</a:t>
            </a:r>
            <a:r>
              <a:rPr lang="en-US" altLang="zh-CN" dirty="0" smtClean="0"/>
              <a:t> entity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拳王阿里是个传奇    </a:t>
            </a:r>
            <a:r>
              <a:rPr lang="en-US" altLang="zh-CN" dirty="0" smtClean="0"/>
              <a:t>the </a:t>
            </a:r>
            <a:r>
              <a:rPr lang="en-US" altLang="zh-CN" dirty="0"/>
              <a:t>name of person entity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西藏阿里美不胜收  </a:t>
            </a:r>
            <a:r>
              <a:rPr kumimoji="1" lang="en-US" altLang="zh-CN" dirty="0" smtClean="0"/>
              <a:t>location entity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杭州阿里吸引了很多人才  </a:t>
            </a:r>
            <a:r>
              <a:rPr lang="en-US" altLang="zh-CN" dirty="0" smtClean="0"/>
              <a:t>organization entity</a:t>
            </a:r>
          </a:p>
          <a:p>
            <a:r>
              <a:rPr lang="zh-CN" altLang="en-US" dirty="0"/>
              <a:t>习</a:t>
            </a:r>
            <a:r>
              <a:rPr lang="zh-CN" altLang="en-US" dirty="0" smtClean="0"/>
              <a:t>近平</a:t>
            </a:r>
            <a:r>
              <a:rPr lang="zh-CN" altLang="en-US" dirty="0"/>
              <a:t>常与特朗普通电</a:t>
            </a:r>
            <a:r>
              <a:rPr lang="zh-CN" altLang="en-US" dirty="0" smtClean="0"/>
              <a:t>话</a:t>
            </a:r>
            <a:r>
              <a:rPr lang="en-US" altLang="zh-CN" dirty="0" smtClean="0"/>
              <a:t>      </a:t>
            </a:r>
          </a:p>
          <a:p>
            <a:pPr lvl="1"/>
            <a:r>
              <a:rPr lang="zh-CN" altLang="en-US" dirty="0" smtClean="0"/>
              <a:t>习</a:t>
            </a:r>
            <a:r>
              <a:rPr lang="zh-CN" altLang="en-US" dirty="0"/>
              <a:t>近</a:t>
            </a:r>
            <a:r>
              <a:rPr lang="en-US" altLang="zh-CN" dirty="0"/>
              <a:t>/</a:t>
            </a:r>
            <a:r>
              <a:rPr lang="zh-CN" altLang="en-US" dirty="0"/>
              <a:t>平常</a:t>
            </a:r>
            <a:r>
              <a:rPr lang="en-US" altLang="zh-CN" dirty="0"/>
              <a:t>/</a:t>
            </a:r>
            <a:r>
              <a:rPr lang="zh-CN" altLang="en-US" dirty="0"/>
              <a:t>与</a:t>
            </a:r>
            <a:r>
              <a:rPr lang="en-US" altLang="zh-CN" dirty="0"/>
              <a:t>/</a:t>
            </a:r>
            <a:r>
              <a:rPr lang="zh-CN" altLang="en-US" dirty="0"/>
              <a:t>特朗</a:t>
            </a:r>
            <a:r>
              <a:rPr lang="en-US" altLang="zh-CN" dirty="0"/>
              <a:t>/</a:t>
            </a:r>
            <a:r>
              <a:rPr lang="zh-CN" altLang="en-US" dirty="0"/>
              <a:t>普通</a:t>
            </a:r>
            <a:r>
              <a:rPr lang="en-US" altLang="zh-CN" dirty="0"/>
              <a:t>/</a:t>
            </a:r>
            <a:r>
              <a:rPr lang="zh-CN" altLang="en-US" dirty="0"/>
              <a:t>电话</a:t>
            </a:r>
            <a:endParaRPr kumimoji="1" lang="zh-CN" altLang="en-US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5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CNN-LSTM-CRF  </a:t>
            </a:r>
            <a:r>
              <a:rPr lang="en-US" altLang="zh-CN" dirty="0"/>
              <a:t>jointly train </a:t>
            </a:r>
            <a:r>
              <a:rPr lang="en-US" altLang="zh-CN" dirty="0" smtClean="0"/>
              <a:t>CNER and CWS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3" y="1485971"/>
            <a:ext cx="5944737" cy="4875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563" y="5448204"/>
            <a:ext cx="4419600" cy="304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963" y="5118004"/>
            <a:ext cx="2844800" cy="330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69" y="4138786"/>
            <a:ext cx="3505200" cy="406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304" y="4673504"/>
            <a:ext cx="1054100" cy="279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254352" y="4611597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卷积核 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个，不同的</a:t>
            </a:r>
            <a:r>
              <a:rPr kumimoji="1" lang="en-US" altLang="zh-CN" dirty="0" smtClean="0"/>
              <a:t>K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069" y="3864418"/>
            <a:ext cx="3568700" cy="2921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237" y="3285588"/>
            <a:ext cx="3429000" cy="3302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158" y="1450769"/>
            <a:ext cx="4241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Loss Function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93" y="2603502"/>
            <a:ext cx="3289300" cy="73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15" y="3763802"/>
            <a:ext cx="4267200" cy="74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46" y="3340102"/>
            <a:ext cx="3327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Pseudo Labeled Data Generation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李刚在阿里工</a:t>
            </a:r>
            <a:r>
              <a:rPr lang="zh-CN" altLang="en-US" dirty="0" smtClean="0"/>
              <a:t>作</a:t>
            </a:r>
          </a:p>
          <a:p>
            <a:pPr lvl="1"/>
            <a:r>
              <a:rPr lang="zh-CN" altLang="en-US" dirty="0" smtClean="0"/>
              <a:t>李刚  </a:t>
            </a:r>
            <a:r>
              <a:rPr lang="en-US" altLang="zh-CN" dirty="0"/>
              <a:t>person </a:t>
            </a:r>
            <a:r>
              <a:rPr lang="en-US" altLang="zh-CN" dirty="0" smtClean="0"/>
              <a:t>entity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阿里  </a:t>
            </a:r>
            <a:r>
              <a:rPr lang="en-US" altLang="zh-CN" dirty="0"/>
              <a:t>company entity</a:t>
            </a:r>
            <a:endParaRPr lang="zh-CN" altLang="en-US" dirty="0" smtClean="0"/>
          </a:p>
          <a:p>
            <a:r>
              <a:rPr lang="zh-CN" altLang="en-US" dirty="0"/>
              <a:t>王小超在谷歌</a:t>
            </a:r>
            <a:r>
              <a:rPr lang="zh-CN" altLang="en-US" dirty="0" smtClean="0"/>
              <a:t>工</a:t>
            </a:r>
            <a:r>
              <a:rPr lang="zh-CN" altLang="en-US" dirty="0" smtClean="0"/>
              <a:t>作   </a:t>
            </a:r>
            <a:r>
              <a:rPr lang="en-US" altLang="zh-CN" dirty="0" smtClean="0"/>
              <a:t>|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</a:p>
          <a:p>
            <a:pPr lvl="1"/>
            <a:r>
              <a:rPr lang="zh-CN" altLang="en-US" dirty="0" smtClean="0"/>
              <a:t>王小超 </a:t>
            </a:r>
            <a:r>
              <a:rPr lang="en-US" altLang="zh-CN" dirty="0" smtClean="0"/>
              <a:t>person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谷歌 </a:t>
            </a:r>
            <a:r>
              <a:rPr lang="en-US" altLang="zh-CN" dirty="0" smtClean="0"/>
              <a:t>company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endParaRPr lang="zh-CN" altLang="en-US" dirty="0" smtClean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r>
              <a:rPr lang="en-US" altLang="zh-CN" dirty="0"/>
              <a:t>replace each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same </a:t>
            </a:r>
            <a:r>
              <a:rPr lang="en-US" altLang="zh-CN" dirty="0"/>
              <a:t>concept</a:t>
            </a:r>
            <a:endParaRPr lang="zh-CN" altLang="en-US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9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概率图模型 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separation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24" y="1918138"/>
            <a:ext cx="4445000" cy="289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721"/>
            <a:ext cx="4533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隐马尔科夫模型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819"/>
            <a:ext cx="8425136" cy="52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参数估计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9" y="1293430"/>
            <a:ext cx="9563100" cy="55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前向概率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后向概率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8292"/>
            <a:ext cx="8509000" cy="264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10" y="4324125"/>
            <a:ext cx="7912100" cy="25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9285"/>
            <a:ext cx="5720442" cy="13355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872" y="3919044"/>
            <a:ext cx="5555262" cy="12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6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隐马模型的应用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61" y="1732449"/>
            <a:ext cx="9271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隐马模型的应用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Viterbi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30" y="1442117"/>
            <a:ext cx="9182100" cy="5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CRF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无向图模型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7586"/>
            <a:ext cx="9652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CRF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7780"/>
            <a:ext cx="9194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8377</TotalTime>
  <Words>196</Words>
  <Application>Microsoft Macintosh PowerPoint</Application>
  <PresentationFormat>宽屏</PresentationFormat>
  <Paragraphs>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宋体</vt:lpstr>
      <vt:lpstr>Arial</vt:lpstr>
      <vt:lpstr>Office 主题</vt:lpstr>
      <vt:lpstr>CNN-LSTM-CRF and Joint Training withWord Segmentation</vt:lpstr>
      <vt:lpstr>概率图模型  -- D - separation</vt:lpstr>
      <vt:lpstr>隐马尔科夫模型</vt:lpstr>
      <vt:lpstr>参数估计</vt:lpstr>
      <vt:lpstr>前向概率&amp;后向概率</vt:lpstr>
      <vt:lpstr>隐马模型的应用</vt:lpstr>
      <vt:lpstr>隐马模型的应用 - Viterbi算法</vt:lpstr>
      <vt:lpstr>CRF – 无向图模型</vt:lpstr>
      <vt:lpstr>CRF</vt:lpstr>
      <vt:lpstr>CRF - 模型</vt:lpstr>
      <vt:lpstr>Question</vt:lpstr>
      <vt:lpstr>CNN-LSTM-CRF  jointly train CNER and CWS</vt:lpstr>
      <vt:lpstr>Loss Function</vt:lpstr>
      <vt:lpstr>Pseudo Labeled Data Generation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CNN-LSTM-CRF and Joint Training withWord Segmentation</dc:title>
  <dc:creator>t0002</dc:creator>
  <cp:lastModifiedBy>t0002</cp:lastModifiedBy>
  <cp:revision>48</cp:revision>
  <cp:lastPrinted>2019-05-24T06:51:44Z</cp:lastPrinted>
  <dcterms:created xsi:type="dcterms:W3CDTF">2019-05-23T14:51:48Z</dcterms:created>
  <dcterms:modified xsi:type="dcterms:W3CDTF">2019-05-29T10:29:30Z</dcterms:modified>
</cp:coreProperties>
</file>